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6858000" cy="9906000" type="A4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nc00350" initials="k" lastIdx="1" clrIdx="0">
    <p:extLst>
      <p:ext uri="{19B8F6BF-5375-455C-9EA6-DF929625EA0E}">
        <p15:presenceInfo xmlns:p15="http://schemas.microsoft.com/office/powerpoint/2012/main" userId="S::knc00350@nodai.ac.jp::ef847a9a-35b2-454a-95a3-bd12c73763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8" autoAdjust="0"/>
    <p:restoredTop sz="94663" autoAdjust="0"/>
  </p:normalViewPr>
  <p:slideViewPr>
    <p:cSldViewPr snapToGrid="0">
      <p:cViewPr>
        <p:scale>
          <a:sx n="100" d="100"/>
          <a:sy n="100" d="100"/>
        </p:scale>
        <p:origin x="1134" y="-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commentAuthors" Target="commentAuthors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9C5CE-F84D-406B-A3CE-2CEB00854A26}" type="datetimeFigureOut">
              <a:rPr kumimoji="1" lang="ja-JP" altLang="en-US" smtClean="0"/>
              <a:t>2025/3/10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4203-A16E-4547-9B3F-BC17F5E608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0008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9C5CE-F84D-406B-A3CE-2CEB00854A26}" type="datetimeFigureOut">
              <a:rPr kumimoji="1" lang="ja-JP" altLang="en-US" smtClean="0"/>
              <a:t>2025/3/10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4203-A16E-4547-9B3F-BC17F5E608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8013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9C5CE-F84D-406B-A3CE-2CEB00854A26}" type="datetimeFigureOut">
              <a:rPr kumimoji="1" lang="ja-JP" altLang="en-US" smtClean="0"/>
              <a:t>2025/3/10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4203-A16E-4547-9B3F-BC17F5E608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4048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9C5CE-F84D-406B-A3CE-2CEB00854A26}" type="datetimeFigureOut">
              <a:rPr kumimoji="1" lang="ja-JP" altLang="en-US" smtClean="0"/>
              <a:t>2025/3/10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4203-A16E-4547-9B3F-BC17F5E608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3926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9C5CE-F84D-406B-A3CE-2CEB00854A26}" type="datetimeFigureOut">
              <a:rPr kumimoji="1" lang="ja-JP" altLang="en-US" smtClean="0"/>
              <a:t>2025/3/10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4203-A16E-4547-9B3F-BC17F5E608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5511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9C5CE-F84D-406B-A3CE-2CEB00854A26}" type="datetimeFigureOut">
              <a:rPr kumimoji="1" lang="ja-JP" altLang="en-US" smtClean="0"/>
              <a:t>2025/3/10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4203-A16E-4547-9B3F-BC17F5E608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289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9C5CE-F84D-406B-A3CE-2CEB00854A26}" type="datetimeFigureOut">
              <a:rPr kumimoji="1" lang="ja-JP" altLang="en-US" smtClean="0"/>
              <a:t>2025/3/10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4203-A16E-4547-9B3F-BC17F5E608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1135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9C5CE-F84D-406B-A3CE-2CEB00854A26}" type="datetimeFigureOut">
              <a:rPr kumimoji="1" lang="ja-JP" altLang="en-US" smtClean="0"/>
              <a:t>2025/3/10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4203-A16E-4547-9B3F-BC17F5E608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9203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9C5CE-F84D-406B-A3CE-2CEB00854A26}" type="datetimeFigureOut">
              <a:rPr kumimoji="1" lang="ja-JP" altLang="en-US" smtClean="0"/>
              <a:t>2025/3/10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4203-A16E-4547-9B3F-BC17F5E608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8806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9C5CE-F84D-406B-A3CE-2CEB00854A26}" type="datetimeFigureOut">
              <a:rPr kumimoji="1" lang="ja-JP" altLang="en-US" smtClean="0"/>
              <a:t>2025/3/10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4203-A16E-4547-9B3F-BC17F5E608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601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9C5CE-F84D-406B-A3CE-2CEB00854A26}" type="datetimeFigureOut">
              <a:rPr kumimoji="1" lang="ja-JP" altLang="en-US" smtClean="0"/>
              <a:t>2025/3/10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4203-A16E-4547-9B3F-BC17F5E608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4691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9C5CE-F84D-406B-A3CE-2CEB00854A26}" type="datetimeFigureOut">
              <a:rPr kumimoji="1" lang="ja-JP" altLang="en-US" smtClean="0"/>
              <a:t>2025/3/10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24203-A16E-4547-9B3F-BC17F5E608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4508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3B566FCA-952A-4460-9159-908253C5A940}"/>
              </a:ext>
            </a:extLst>
          </p:cNvPr>
          <p:cNvSpPr/>
          <p:nvPr/>
        </p:nvSpPr>
        <p:spPr>
          <a:xfrm>
            <a:off x="669758" y="7009728"/>
            <a:ext cx="4545155" cy="1158674"/>
          </a:xfrm>
          <a:prstGeom prst="wedgeRoundRectCallout">
            <a:avLst>
              <a:gd name="adj1" fmla="val 55743"/>
              <a:gd name="adj2" fmla="val -1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C327F58-CED0-40C2-BA5A-6019C35807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8" t="15541" r="6976" b="15423"/>
          <a:stretch/>
        </p:blipFill>
        <p:spPr>
          <a:xfrm rot="21130146">
            <a:off x="745064" y="3205141"/>
            <a:ext cx="2919129" cy="342868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2BEDAB3-222D-4171-996D-E4B737C6FE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2" t="15607" r="7173" b="15294"/>
          <a:stretch/>
        </p:blipFill>
        <p:spPr>
          <a:xfrm rot="21185917">
            <a:off x="3475457" y="3180007"/>
            <a:ext cx="2806168" cy="349245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2193C3B-888D-497A-9C05-5FDCC425A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466257"/>
            <a:ext cx="6858000" cy="439744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EEA7684-4AA3-4C73-A6EB-1D0DFEB5CE0F}"/>
              </a:ext>
            </a:extLst>
          </p:cNvPr>
          <p:cNvSpPr txBox="1"/>
          <p:nvPr/>
        </p:nvSpPr>
        <p:spPr>
          <a:xfrm>
            <a:off x="814772" y="7055696"/>
            <a:ext cx="4243003" cy="110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625"/>
              </a:lnSpc>
            </a:pPr>
            <a:r>
              <a:rPr lang="ja-JP" altLang="ja-JP" sz="1100" kern="100" dirty="0">
                <a:latin typeface="游明朝" panose="02020400000000000000" pitchFamily="18" charset="-128"/>
                <a:ea typeface="Meiryo UI" panose="020B0604030504040204" pitchFamily="50" charset="-128"/>
                <a:cs typeface="Times New Roman" panose="02020603050405020304" pitchFamily="18" charset="0"/>
              </a:rPr>
              <a:t>農大稲花小の子どもたちは、国語や算数、英語はもちろん、お米のこと、</a:t>
            </a:r>
            <a:endParaRPr lang="en-US" altLang="ja-JP" sz="1100" kern="100" dirty="0">
              <a:latin typeface="游明朝" panose="02020400000000000000" pitchFamily="18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just">
              <a:lnSpc>
                <a:spcPts val="1625"/>
              </a:lnSpc>
            </a:pPr>
            <a:r>
              <a:rPr lang="ja-JP" altLang="ja-JP" sz="1100" kern="100" dirty="0">
                <a:latin typeface="游明朝" panose="02020400000000000000" pitchFamily="18" charset="-128"/>
                <a:ea typeface="Meiryo UI" panose="020B0604030504040204" pitchFamily="50" charset="-128"/>
                <a:cs typeface="Times New Roman" panose="02020603050405020304" pitchFamily="18" charset="0"/>
              </a:rPr>
              <a:t>野菜のこと、生き物のこと、食の安全のことなど、たくさんのことを学びます。</a:t>
            </a:r>
            <a:endParaRPr lang="ja-JP" altLang="ja-JP" sz="1100" kern="100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ts val="1625"/>
              </a:lnSpc>
            </a:pPr>
            <a:r>
              <a:rPr lang="ja-JP" altLang="ja-JP" sz="1100" kern="100" dirty="0">
                <a:latin typeface="游明朝" panose="02020400000000000000" pitchFamily="18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そしてその「食育」の時間は、入学式翌日の「給食」から始まります。</a:t>
            </a:r>
            <a:endParaRPr lang="ja-JP" altLang="ja-JP" sz="1100" kern="100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ts val="1625"/>
              </a:lnSpc>
            </a:pPr>
            <a:r>
              <a:rPr lang="ja-JP" altLang="ja-JP" sz="1100" kern="100" dirty="0">
                <a:latin typeface="游明朝" panose="02020400000000000000" pitchFamily="18" charset="-128"/>
                <a:ea typeface="Meiryo UI" panose="020B0604030504040204" pitchFamily="50" charset="-128"/>
                <a:cs typeface="Times New Roman" panose="02020603050405020304" pitchFamily="18" charset="0"/>
              </a:rPr>
              <a:t>人気のカレーが、毎年の</a:t>
            </a:r>
            <a:r>
              <a:rPr lang="en-US" altLang="ja-JP" sz="1100" kern="100" dirty="0">
                <a:latin typeface="游明朝" panose="02020400000000000000" pitchFamily="18" charset="-128"/>
                <a:ea typeface="Meiryo UI" panose="020B0604030504040204" pitchFamily="50" charset="-128"/>
                <a:cs typeface="Times New Roman" panose="02020603050405020304" pitchFamily="18" charset="0"/>
              </a:rPr>
              <a:t>4</a:t>
            </a:r>
            <a:r>
              <a:rPr lang="ja-JP" altLang="ja-JP" sz="1100" kern="100" dirty="0">
                <a:latin typeface="游明朝" panose="02020400000000000000" pitchFamily="18" charset="-128"/>
                <a:ea typeface="Meiryo UI" panose="020B0604030504040204" pitchFamily="50" charset="-128"/>
                <a:cs typeface="Times New Roman" panose="02020603050405020304" pitchFamily="18" charset="0"/>
              </a:rPr>
              <a:t>月初日の恒例メニュー。</a:t>
            </a:r>
            <a:endParaRPr lang="ja-JP" altLang="ja-JP" sz="1100" kern="100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ts val="1625"/>
              </a:lnSpc>
            </a:pPr>
            <a:r>
              <a:rPr lang="ja-JP" altLang="ja-JP" sz="1100" kern="100" dirty="0">
                <a:latin typeface="游明朝" panose="02020400000000000000" pitchFamily="18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そんな本校の味を、ぜひご賞味ください。</a:t>
            </a:r>
            <a:endParaRPr lang="ja-JP" altLang="ja-JP" sz="1100" kern="100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3A2EAEED-D109-4383-A08D-B122536458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774" y="6863030"/>
            <a:ext cx="960682" cy="1441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623E6C7-4695-45A8-A089-7CD86666F1D4}"/>
              </a:ext>
            </a:extLst>
          </p:cNvPr>
          <p:cNvSpPr txBox="1"/>
          <p:nvPr/>
        </p:nvSpPr>
        <p:spPr>
          <a:xfrm>
            <a:off x="5216634" y="8190582"/>
            <a:ext cx="1404962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75" dirty="0"/>
              <a:t>初代校長　夏秋 啓子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1682000-02C6-4B03-9E12-40480FFDF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17737"/>
            <a:ext cx="6858000" cy="854906"/>
          </a:xfrm>
        </p:spPr>
        <p:txBody>
          <a:bodyPr>
            <a:noAutofit/>
          </a:bodyPr>
          <a:lstStyle/>
          <a:p>
            <a:r>
              <a:rPr kumimoji="1" lang="ja-JP" altLang="en-US" sz="5400" b="1" dirty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農大稲花小のカレー</a:t>
            </a:r>
            <a:endParaRPr lang="ja-JP" altLang="en-US" sz="5400" b="1" dirty="0">
              <a:solidFill>
                <a:schemeClr val="accent6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877530E-70F3-4B17-B022-0CF940C3A754}"/>
              </a:ext>
            </a:extLst>
          </p:cNvPr>
          <p:cNvSpPr txBox="1"/>
          <p:nvPr/>
        </p:nvSpPr>
        <p:spPr>
          <a:xfrm>
            <a:off x="171450" y="1880651"/>
            <a:ext cx="6686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accent6">
                    <a:lumMod val="75000"/>
                  </a:schemeClr>
                </a:solidFill>
              </a:rPr>
              <a:t>東京農業大学世田谷キャンパス内 </a:t>
            </a:r>
            <a:endParaRPr kumimoji="1" lang="en-US" altLang="ja-JP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kumimoji="1" lang="ja-JP" altLang="en-US" sz="2000" b="1" dirty="0">
                <a:solidFill>
                  <a:schemeClr val="accent6">
                    <a:lumMod val="75000"/>
                  </a:schemeClr>
                </a:solidFill>
              </a:rPr>
              <a:t>大学生協にて</a:t>
            </a:r>
            <a:r>
              <a:rPr kumimoji="1" lang="en-US" altLang="ja-JP" sz="20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kumimoji="1" lang="ja-JP" altLang="en-US" sz="2000" b="1" dirty="0">
                <a:solidFill>
                  <a:schemeClr val="accent6">
                    <a:lumMod val="75000"/>
                  </a:schemeClr>
                </a:solidFill>
              </a:rPr>
              <a:t>月</a:t>
            </a:r>
            <a:r>
              <a:rPr kumimoji="1" lang="en-US" altLang="ja-JP" sz="2000" b="1" dirty="0">
                <a:solidFill>
                  <a:schemeClr val="accent6">
                    <a:lumMod val="75000"/>
                  </a:schemeClr>
                </a:solidFill>
              </a:rPr>
              <a:t>17</a:t>
            </a:r>
            <a:r>
              <a:rPr kumimoji="1" lang="ja-JP" altLang="en-US" sz="2000" b="1" dirty="0">
                <a:solidFill>
                  <a:schemeClr val="accent6">
                    <a:lumMod val="75000"/>
                  </a:schemeClr>
                </a:solidFill>
              </a:rPr>
              <a:t>日から販売［数量限定］いたします。　　　　　　　　　　　　　　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9FD33DF-34CD-4CDB-B173-DF16C7F86879}"/>
              </a:ext>
            </a:extLst>
          </p:cNvPr>
          <p:cNvSpPr txBox="1"/>
          <p:nvPr/>
        </p:nvSpPr>
        <p:spPr>
          <a:xfrm>
            <a:off x="-12125" y="2528897"/>
            <a:ext cx="6866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各￥</a:t>
            </a:r>
            <a:r>
              <a:rPr kumimoji="1" lang="en-US" altLang="ja-JP" b="1" dirty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800(</a:t>
            </a:r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税込</a:t>
            </a:r>
            <a:r>
              <a:rPr kumimoji="1" lang="en-US" altLang="ja-JP" b="1" dirty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B0D953F-52DB-4359-98B0-2527ECE1DA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090" y="-54702"/>
            <a:ext cx="6866090" cy="509311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B260757-07E3-4579-BDCA-557165EDF874}"/>
              </a:ext>
            </a:extLst>
          </p:cNvPr>
          <p:cNvSpPr txBox="1"/>
          <p:nvPr/>
        </p:nvSpPr>
        <p:spPr>
          <a:xfrm>
            <a:off x="0" y="8668295"/>
            <a:ext cx="68539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〔</a:t>
            </a:r>
            <a:r>
              <a:rPr kumimoji="1" lang="ja-JP" altLang="en-US" sz="1400" b="1" dirty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お問合せ先</a:t>
            </a:r>
            <a:r>
              <a:rPr kumimoji="1" lang="en-US" altLang="ja-JP" sz="1400" b="1" dirty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〕</a:t>
            </a:r>
            <a:r>
              <a:rPr kumimoji="1" lang="ja-JP" altLang="en-US" sz="1400" b="1" dirty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東京農業大学生活協同組合</a:t>
            </a:r>
            <a:endParaRPr kumimoji="1" lang="en-US" altLang="ja-JP" sz="1400" b="1" dirty="0">
              <a:solidFill>
                <a:schemeClr val="accent6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1400" b="1" dirty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　　　東京都世田谷区桜丘</a:t>
            </a:r>
            <a:r>
              <a:rPr kumimoji="1" lang="en-US" altLang="ja-JP" sz="1400" b="1" dirty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1-1-1</a:t>
            </a:r>
            <a:r>
              <a:rPr kumimoji="1" lang="ja-JP" altLang="en-US" sz="1400" b="1" dirty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東京農業大学 常磐松会館</a:t>
            </a:r>
            <a:r>
              <a:rPr kumimoji="1" lang="en-US" altLang="ja-JP" sz="1400" b="1" dirty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</a:t>
            </a:r>
            <a:r>
              <a:rPr kumimoji="1" lang="ja-JP" altLang="en-US" sz="1400" b="1" dirty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階</a:t>
            </a:r>
            <a:endParaRPr kumimoji="1" lang="en-US" altLang="ja-JP" sz="1400" b="1" dirty="0">
              <a:solidFill>
                <a:schemeClr val="accent6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1400" b="1" dirty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　　　　営業時間：</a:t>
            </a:r>
            <a:r>
              <a:rPr kumimoji="1" lang="en-US" altLang="ja-JP" sz="1400" b="1" dirty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https://www.univcoop.jp/nodaicoop/time/</a:t>
            </a:r>
            <a:endParaRPr kumimoji="1" lang="ja-JP" altLang="en-US" sz="1400" b="1" dirty="0">
              <a:solidFill>
                <a:schemeClr val="accent6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6765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</TotalTime>
  <Words>172</Words>
  <Application>Microsoft Office PowerPoint</Application>
  <PresentationFormat>A4 210 x 297 mm</PresentationFormat>
  <Paragraphs>13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HG丸ｺﾞｼｯｸM-PRO</vt:lpstr>
      <vt:lpstr>游明朝</vt:lpstr>
      <vt:lpstr>Arial</vt:lpstr>
      <vt:lpstr>Calibri</vt:lpstr>
      <vt:lpstr>Calibri Light</vt:lpstr>
      <vt:lpstr>Office テーマ</vt:lpstr>
      <vt:lpstr>農大稲花小のカレー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knc00350</dc:creator>
  <cp:lastModifiedBy>yuji@nodai.ed.jp</cp:lastModifiedBy>
  <cp:revision>19</cp:revision>
  <cp:lastPrinted>2025-03-07T08:02:25Z</cp:lastPrinted>
  <dcterms:created xsi:type="dcterms:W3CDTF">2025-02-27T09:37:11Z</dcterms:created>
  <dcterms:modified xsi:type="dcterms:W3CDTF">2025-03-10T00:28:13Z</dcterms:modified>
</cp:coreProperties>
</file>